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85" r:id="rId3"/>
    <p:sldId id="292" r:id="rId4"/>
    <p:sldId id="286" r:id="rId5"/>
    <p:sldId id="282" r:id="rId6"/>
    <p:sldId id="287" r:id="rId7"/>
    <p:sldId id="281" r:id="rId8"/>
    <p:sldId id="288" r:id="rId9"/>
    <p:sldId id="284" r:id="rId10"/>
    <p:sldId id="289" r:id="rId11"/>
    <p:sldId id="283" r:id="rId12"/>
    <p:sldId id="290" r:id="rId13"/>
    <p:sldId id="266" r:id="rId14"/>
    <p:sldId id="294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48474-8C22-47E0-8457-FC86E92A13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68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036B2-57C3-4281-A332-D8B76C7C70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23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83FAB-5B28-4FF7-880E-0853CC6392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52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2BF42-2D1E-4909-9056-0BCE4867FE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05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07F12-1A06-470B-B575-1CB9CD2906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51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73BC2-FED0-4B3B-B559-4AD34E0652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25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A20F4-FFD9-4691-80A6-3F635A4F45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38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AEE4D-7E83-4F9B-B6AB-9574C31A45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91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DF0C2-55C4-4C49-9FD8-8B3FA49214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57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60831-2AFB-40B6-B2A9-19DD9887D8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6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2EEE0-F404-45FD-92DA-0CCA5C5194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45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7299D-C3F4-45EE-AB08-3837B0CDFF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22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308B2-DF64-415C-B54E-B4E33BBDB4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46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B3151-128C-4662-8263-F378D321EE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01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71B3B-3A44-495B-BEA0-C2CD01DF02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9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8D35B267-6B40-4C51-A21B-91A72916B5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заголовок для области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017"/>
            <a:ext cx="9144000" cy="16561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17682" y="2967335"/>
            <a:ext cx="67086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Сказы П.П. Бажова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99" y="10074"/>
            <a:ext cx="9213864" cy="6847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70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ru-RU" b="1" dirty="0" smtClean="0"/>
              <a:t>Работа старателя, несмотря на неопределенность заработка, была все же много интереснее и тянула рабочих с заводских приисков. Многие работали на заводских только для того, чтобы "сколотить копейку на свою работу". Иной целый год "хлещется в забое", скверно питается и даже удерживается от водки, и все для того, чтобы летом "порыться на чусовских покосах" </a:t>
            </a:r>
          </a:p>
        </p:txBody>
      </p:sp>
      <p:pic>
        <p:nvPicPr>
          <p:cNvPr id="33795" name="Picture 4" descr="заголовок для области"/>
          <p:cNvPicPr>
            <a:picLocks noGrp="1" noChangeAspect="1" noChangeArrowheads="1"/>
          </p:cNvPicPr>
          <p:nvPr>
            <p:ph type="title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06388"/>
            <a:ext cx="8229600" cy="1079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Работа старател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7452320" y="56612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каменный цветок"/>
          <p:cNvPicPr>
            <a:picLocks noGrp="1" noChangeAspect="1" noChangeArrowheads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3863" y="298450"/>
            <a:ext cx="5756275" cy="5802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63216" y="6044547"/>
            <a:ext cx="6466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ru-RU" sz="3200" b="1" kern="0" dirty="0" smtClean="0">
                <a:solidFill>
                  <a:srgbClr val="C00000"/>
                </a:solidFill>
                <a:latin typeface="Arial"/>
              </a:rPr>
              <a:t>«Каменный цветок» - Данила</a:t>
            </a:r>
            <a:endParaRPr lang="ru-RU" sz="3200" b="1" kern="0" dirty="0">
              <a:solidFill>
                <a:srgbClr val="C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ru-RU" sz="2400" b="1" dirty="0" smtClean="0"/>
              <a:t>Прокормиться при огромных лесных и водных богатствах, имеющихся в Сысертский заводской даче, как будто можно было и независимо от заводского производства. Но редко это удавалось. Счастливцы, которым не приходилось "ломать шапки" перед заводским начальством, казались в глазах остального населения какими-то необыкновенными людьми. Их так и звали "чертознаями"; не допускали мысли, что можно без помощи сверхъестественной силы жить таким промыслом, который не зависит от заводского начальства. Большинство из этих "чертознаев" жили охотой, рыбной ловлей и дикой пчелой. </a:t>
            </a:r>
          </a:p>
        </p:txBody>
      </p:sp>
      <p:pic>
        <p:nvPicPr>
          <p:cNvPr id="35843" name="Picture 4" descr="заголовок для области"/>
          <p:cNvPicPr>
            <a:picLocks noGrp="1" noChangeAspect="1" noChangeArrowheads="1"/>
          </p:cNvPicPr>
          <p:nvPr>
            <p:ph type="title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06388"/>
            <a:ext cx="8229600" cy="1079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Прокормиться при огромных лесных и водных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7092280" y="56612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уральские были"/>
          <p:cNvPicPr>
            <a:picLocks noGrp="1" noChangeAspect="1" noChangeArrowheads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752" y="15889"/>
            <a:ext cx="4552950" cy="5729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83025" y="5780782"/>
            <a:ext cx="57532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ru-RU" sz="3200" b="1" kern="0" dirty="0" smtClean="0">
                <a:solidFill>
                  <a:srgbClr val="C00000"/>
                </a:solidFill>
                <a:latin typeface="Arial"/>
              </a:rPr>
              <a:t>«Уральские сказы» </a:t>
            </a:r>
            <a:r>
              <a:rPr lang="ru-RU" sz="3200" b="1" kern="0" dirty="0">
                <a:solidFill>
                  <a:srgbClr val="C00000"/>
                </a:solidFill>
                <a:latin typeface="Arial"/>
              </a:rPr>
              <a:t>- </a:t>
            </a:r>
            <a:r>
              <a:rPr lang="ru-RU" sz="3200" b="1" kern="0" dirty="0" smtClean="0">
                <a:solidFill>
                  <a:srgbClr val="C00000"/>
                </a:solidFill>
                <a:latin typeface="Arial"/>
              </a:rPr>
              <a:t>охотники «</a:t>
            </a:r>
            <a:r>
              <a:rPr lang="ru-RU" sz="3200" b="1" kern="0" dirty="0" err="1" smtClean="0">
                <a:solidFill>
                  <a:srgbClr val="C00000"/>
                </a:solidFill>
                <a:latin typeface="Arial"/>
              </a:rPr>
              <a:t>чертознаи</a:t>
            </a:r>
            <a:r>
              <a:rPr lang="ru-RU" sz="3200" b="1" kern="0" dirty="0" smtClean="0">
                <a:solidFill>
                  <a:srgbClr val="C00000"/>
                </a:solidFill>
                <a:latin typeface="Arial"/>
              </a:rPr>
              <a:t>»</a:t>
            </a:r>
            <a:endParaRPr lang="ru-RU" sz="3200" b="1" kern="0" dirty="0">
              <a:solidFill>
                <a:srgbClr val="C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ru-RU" dirty="0" smtClean="0"/>
              <a:t>Тексты  читает актер Екатеринбургского театра им. Михаила Чехова</a:t>
            </a:r>
          </a:p>
          <a:p>
            <a:r>
              <a:rPr lang="ru-RU" sz="4400" i="1" dirty="0" smtClean="0"/>
              <a:t>Дмитрий Бабушкин</a:t>
            </a:r>
            <a:endParaRPr lang="ru-RU" sz="4400" i="1" dirty="0"/>
          </a:p>
        </p:txBody>
      </p:sp>
    </p:spTree>
    <p:extLst>
      <p:ext uri="{BB962C8B-B14F-4D97-AF65-F5344CB8AC3E}">
        <p14:creationId xmlns:p14="http://schemas.microsoft.com/office/powerpoint/2010/main" val="367438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" y="1412776"/>
            <a:ext cx="4788024" cy="5445224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ru-RU" sz="1700" b="1" dirty="0" smtClean="0">
                <a:solidFill>
                  <a:srgbClr val="C00000"/>
                </a:solidFill>
              </a:rPr>
              <a:t>Павел Петрович Бажов</a:t>
            </a:r>
            <a:r>
              <a:rPr lang="ru-RU" sz="1700" b="1" dirty="0" smtClean="0"/>
              <a:t> (1879–1950) — русский писатель, фольклорист, впервые выполнил литературную обработку уральских сказов. Павел Петрович Бажов родился в семье рабочего Сысертского завода вблизи Екатеринбурга. В детстве жил в Полевском. Закончил училище, затем в 1899 году духовную Пермскую семинарию. Работал учителем в Екатеринбурге и Камышлове. Женился на своей ученице, в семье родилось семеро детей. В Гражданскую войну воевал на стороне красных, стал журналистом, а затем — редактором, писал книги по истории Урала, собирал фольклорные записи. Первая книга очерков «Уральские были» вышла в 1924 году. В 1936 году в журнале был опубликован первый из уральских сказов «Девка Азовка», а в 1939 году вышло первое издание уральских сказов — «Малахитовая шкатулка». Эта книга неоднократно пополнялась новыми сказами.</a:t>
            </a:r>
          </a:p>
        </p:txBody>
      </p:sp>
      <p:pic>
        <p:nvPicPr>
          <p:cNvPr id="25603" name="Picture 3" descr="69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6058" y="1484784"/>
            <a:ext cx="3857947" cy="51229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4" descr="заголовок для области"/>
          <p:cNvPicPr>
            <a:picLocks noGrp="1" noChangeAspect="1" noChangeArrowheads="1"/>
          </p:cNvPicPr>
          <p:nvPr>
            <p:ph type="title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06388"/>
            <a:ext cx="8229600" cy="1079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Павел Петрович Бажо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email"/>
          <a:stretch>
            <a:fillRect/>
          </a:stretch>
        </p:blipFill>
        <p:spPr>
          <a:xfrm>
            <a:off x="6660232" y="561781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b="1" dirty="0" smtClean="0">
                <a:solidFill>
                  <a:srgbClr val="C00000"/>
                </a:solidFill>
              </a:rPr>
              <a:t>Каменный цветок</a:t>
            </a:r>
          </a:p>
          <a:p>
            <a:pPr eaLnBrk="1" hangingPunct="1"/>
            <a:r>
              <a:rPr lang="ru-RU" b="1" dirty="0" smtClean="0">
                <a:solidFill>
                  <a:srgbClr val="C00000"/>
                </a:solidFill>
              </a:rPr>
              <a:t>Медной горы хозяйка</a:t>
            </a:r>
          </a:p>
          <a:p>
            <a:pPr eaLnBrk="1" hangingPunct="1"/>
            <a:r>
              <a:rPr lang="ru-RU" b="1" dirty="0" smtClean="0">
                <a:solidFill>
                  <a:srgbClr val="C00000"/>
                </a:solidFill>
              </a:rPr>
              <a:t>Уральские были</a:t>
            </a:r>
          </a:p>
          <a:p>
            <a:pPr eaLnBrk="1" hangingPunct="1"/>
            <a:r>
              <a:rPr lang="ru-RU" b="1" dirty="0" smtClean="0">
                <a:solidFill>
                  <a:srgbClr val="C00000"/>
                </a:solidFill>
              </a:rPr>
              <a:t>Две ящерки</a:t>
            </a:r>
          </a:p>
          <a:p>
            <a:pPr eaLnBrk="1" hangingPunct="1"/>
            <a:r>
              <a:rPr lang="ru-RU" b="1" dirty="0" smtClean="0">
                <a:solidFill>
                  <a:srgbClr val="C00000"/>
                </a:solidFill>
              </a:rPr>
              <a:t>Малахитовая шкатулка</a:t>
            </a:r>
          </a:p>
        </p:txBody>
      </p:sp>
      <p:pic>
        <p:nvPicPr>
          <p:cNvPr id="26627" name="Picture 4" descr="заголовок для области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06388"/>
            <a:ext cx="8229600" cy="1079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ru-RU" sz="2000" b="1" dirty="0" smtClean="0"/>
              <a:t>В лесу-то хорошо. Пташки поют-радуются, от земли воспарение, дух легкий. Их, слышь-ко, и разморило. Дошли до Красногорского рудника. Там тогда </a:t>
            </a:r>
            <a:r>
              <a:rPr lang="ru-RU" sz="2000" b="1" dirty="0" err="1" smtClean="0"/>
              <a:t>железну</a:t>
            </a:r>
            <a:r>
              <a:rPr lang="ru-RU" sz="2000" b="1" dirty="0" smtClean="0"/>
              <a:t> руду добывали. Легли, значит, наши-то на травку под рябиной да сразу и уснули. Только вдруг молодой, - ровно его кто под бок толкнул, - проснулся. Глядит, а перед ним на грудке руды у большого камня женщина какая-то сидит. Спиной к парню, а по косе видать - девка. Коса </a:t>
            </a:r>
            <a:r>
              <a:rPr lang="ru-RU" sz="2000" b="1" dirty="0" err="1" smtClean="0"/>
              <a:t>ссиза</a:t>
            </a:r>
            <a:r>
              <a:rPr lang="ru-RU" sz="2000" b="1" dirty="0" smtClean="0"/>
              <a:t>-черная и не как у наших девок болтается, а ровно прилипла к спине. На конце ленты не то красные, не то зеленые. Сквозь </a:t>
            </a:r>
            <a:r>
              <a:rPr lang="ru-RU" sz="2000" b="1" dirty="0" err="1" smtClean="0"/>
              <a:t>светеют</a:t>
            </a:r>
            <a:r>
              <a:rPr lang="ru-RU" sz="2000" b="1" dirty="0" smtClean="0"/>
              <a:t> и тонко этак позванивают, будто листовая медь. Дивится парень на косу, а сам дальше примечает. Девка небольшого росту, из себя ладная и уж такое крутое колесо - на месте не посидит. Вперед наклонится, ровно у себя под ногами ищет, то опять назад откинется, на тот бок изогнется, на другой. На ноги вскочит, руками замашет, потом опять наклонится. </a:t>
            </a:r>
            <a:r>
              <a:rPr lang="ru-RU" sz="2000" b="1" dirty="0" err="1" smtClean="0"/>
              <a:t>Однем</a:t>
            </a:r>
            <a:r>
              <a:rPr lang="ru-RU" sz="2000" b="1" dirty="0" smtClean="0"/>
              <a:t> словом, </a:t>
            </a:r>
            <a:r>
              <a:rPr lang="ru-RU" sz="2000" b="1" dirty="0" err="1" smtClean="0"/>
              <a:t>артуть</a:t>
            </a:r>
            <a:r>
              <a:rPr lang="ru-RU" sz="2000" b="1" dirty="0" smtClean="0"/>
              <a:t>-девка. Слыхать - лопочет что-то, а по-каковски - неизвестно, и с кем говорит - не видно. Только смешком все.. Весело, видно, ей. </a:t>
            </a:r>
          </a:p>
        </p:txBody>
      </p:sp>
      <p:pic>
        <p:nvPicPr>
          <p:cNvPr id="27651" name="Picture 4" descr="заголовок для области"/>
          <p:cNvPicPr>
            <a:picLocks noGrp="1" noChangeAspect="1" noChangeArrowheads="1"/>
          </p:cNvPicPr>
          <p:nvPr>
            <p:ph type="title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06388"/>
            <a:ext cx="8229600" cy="1079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В лесу то хорош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7668344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каменный"/>
          <p:cNvPicPr>
            <a:picLocks noGrp="1" noChangeAspect="1" noChangeArrowheads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696" y="260648"/>
            <a:ext cx="5435600" cy="5243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99525" y="5534823"/>
            <a:ext cx="7848872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buFontTx/>
              <a:buChar char="•"/>
            </a:pPr>
            <a:r>
              <a:rPr lang="ru-RU" sz="3200" b="1" kern="0" dirty="0" smtClean="0">
                <a:solidFill>
                  <a:srgbClr val="C00000"/>
                </a:solidFill>
                <a:latin typeface="Arial"/>
              </a:rPr>
              <a:t>«Медной </a:t>
            </a:r>
            <a:r>
              <a:rPr lang="ru-RU" sz="3200" b="1" kern="0" dirty="0">
                <a:solidFill>
                  <a:srgbClr val="C00000"/>
                </a:solidFill>
                <a:latin typeface="Arial"/>
              </a:rPr>
              <a:t>горы </a:t>
            </a:r>
            <a:r>
              <a:rPr lang="ru-RU" sz="3200" b="1" kern="0" dirty="0" smtClean="0">
                <a:solidFill>
                  <a:srgbClr val="C00000"/>
                </a:solidFill>
                <a:latin typeface="Arial"/>
              </a:rPr>
              <a:t>хозяйка» - </a:t>
            </a:r>
          </a:p>
          <a:p>
            <a:pPr marL="342900" lvl="0" indent="-342900" algn="ctr">
              <a:spcBef>
                <a:spcPct val="20000"/>
              </a:spcBef>
              <a:buFontTx/>
              <a:buChar char="•"/>
            </a:pPr>
            <a:r>
              <a:rPr lang="ru-RU" sz="3200" b="1" kern="0" dirty="0" smtClean="0">
                <a:solidFill>
                  <a:srgbClr val="C00000"/>
                </a:solidFill>
                <a:latin typeface="Arial"/>
              </a:rPr>
              <a:t>Степан главный герой</a:t>
            </a:r>
            <a:endParaRPr lang="ru-RU" sz="3200" b="1" kern="0" dirty="0">
              <a:solidFill>
                <a:srgbClr val="C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1188" y="1628775"/>
            <a:ext cx="8229600" cy="532765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ru-RU" sz="2400" b="1" dirty="0" smtClean="0"/>
              <a:t>Нашу-то Полевую, сказывают, казна ставила. Никаких еще заводов тогда в здешних местах не было. С боем шли. Ну, казна, известно. Солдат послали. Деревню-то Горный Щит нарочно построили, чтоб дорога без опаски была. На </a:t>
            </a:r>
            <a:r>
              <a:rPr lang="ru-RU" sz="2400" b="1" dirty="0" err="1" smtClean="0"/>
              <a:t>Гумешках</a:t>
            </a:r>
            <a:r>
              <a:rPr lang="ru-RU" sz="2400" b="1" dirty="0" smtClean="0"/>
              <a:t>, видишь, в ту пору видимое богатство поверху лежало, - к нему и подбирались. Добрались, конечно. Народу нагнали, завод установили, немцев каких-то навезли, а не пошло дело. Не пошло и не пошло. То ли немцы показать не хотели, то ли сами не знали - не могу объяснить, только </a:t>
            </a:r>
            <a:r>
              <a:rPr lang="ru-RU" sz="2400" b="1" dirty="0" err="1" smtClean="0"/>
              <a:t>Гумешки</a:t>
            </a:r>
            <a:r>
              <a:rPr lang="ru-RU" sz="2400" b="1" dirty="0" smtClean="0"/>
              <a:t>-то у них безо внимания оказались. С другого рудника брали, а он вовсе работы не стоил. Вовсе зряшный </a:t>
            </a:r>
            <a:r>
              <a:rPr lang="ru-RU" sz="2400" b="1" dirty="0" err="1" smtClean="0"/>
              <a:t>рудничишко</a:t>
            </a:r>
            <a:r>
              <a:rPr lang="ru-RU" sz="2400" b="1" dirty="0" smtClean="0"/>
              <a:t>, тощенький. На таком доброго завода не поставишь. Вот тогда наша Полевая и попала Турчанинову. </a:t>
            </a:r>
          </a:p>
        </p:txBody>
      </p:sp>
      <p:pic>
        <p:nvPicPr>
          <p:cNvPr id="29699" name="Picture 4" descr="заголовок для области"/>
          <p:cNvPicPr>
            <a:picLocks noGrp="1" noChangeAspect="1" noChangeArrowheads="1"/>
          </p:cNvPicPr>
          <p:nvPr>
            <p:ph type="title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06388"/>
            <a:ext cx="8229600" cy="1079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Нашу то Полевую сказываю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7596336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данило"/>
          <p:cNvPicPr>
            <a:picLocks noGrp="1" noChangeAspect="1" noChangeArrowheads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696" y="0"/>
            <a:ext cx="5284787" cy="5792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3" y="5733256"/>
            <a:ext cx="727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ru-RU" sz="3200" b="1" kern="0" dirty="0" smtClean="0">
                <a:solidFill>
                  <a:srgbClr val="C00000"/>
                </a:solidFill>
                <a:latin typeface="Arial"/>
              </a:rPr>
              <a:t>«Две ящерки» - мастер </a:t>
            </a:r>
            <a:r>
              <a:rPr lang="ru-RU" sz="3200" b="1" kern="0" dirty="0">
                <a:solidFill>
                  <a:srgbClr val="C00000"/>
                </a:solidFill>
                <a:latin typeface="Arial"/>
              </a:rPr>
              <a:t>– Андрей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ru-RU" sz="2400" b="1" dirty="0" smtClean="0"/>
              <a:t>"Куренное" ремесло так и передавалось из поколения в поколение. В Полевском заводе можно было найти такие семейства, у которых деды и прадеды </a:t>
            </a:r>
            <a:r>
              <a:rPr lang="ru-RU" sz="2400" b="1" dirty="0" err="1" smtClean="0"/>
              <a:t>робили</a:t>
            </a:r>
            <a:r>
              <a:rPr lang="ru-RU" sz="2400" b="1" dirty="0" smtClean="0"/>
              <a:t> в курене. Иной раз эти заводские углежоги </a:t>
            </a:r>
            <a:r>
              <a:rPr lang="ru-RU" sz="2400" b="1" dirty="0" err="1" smtClean="0"/>
              <a:t>непрочь</a:t>
            </a:r>
            <a:r>
              <a:rPr lang="ru-RU" sz="2400" b="1" dirty="0" smtClean="0"/>
              <a:t> были использовать свои навыки для эксплуатации случайных углежогов-крестьян: выряжали, например, несколько коробов угля "за досмотр". Подрядчиками, впрочем, им стать не удавалось. На своей каторжной работе куренные заматывали всех членов семьи. Во время главных работ при </a:t>
            </a:r>
            <a:r>
              <a:rPr lang="ru-RU" sz="2400" b="1" dirty="0" err="1" smtClean="0"/>
              <a:t>запалке</a:t>
            </a:r>
            <a:r>
              <a:rPr lang="ru-RU" sz="2400" b="1" dirty="0" smtClean="0"/>
              <a:t> куч в лес увозили и всех женщин, которых можно было взять из дома. Недаром про </a:t>
            </a:r>
            <a:r>
              <a:rPr lang="ru-RU" sz="2400" b="1" dirty="0" err="1" smtClean="0"/>
              <a:t>полевчан</a:t>
            </a:r>
            <a:r>
              <a:rPr lang="ru-RU" sz="2400" b="1" dirty="0" smtClean="0"/>
              <a:t> говорилось: "</a:t>
            </a:r>
            <a:r>
              <a:rPr lang="ru-RU" sz="2400" b="1" dirty="0" err="1" smtClean="0"/>
              <a:t>Чесноковик</a:t>
            </a:r>
            <a:r>
              <a:rPr lang="ru-RU" sz="2400" b="1" dirty="0" smtClean="0"/>
              <a:t> (прозвище жителей Полевского завода) к куреню женится. Работница прибудет". </a:t>
            </a:r>
          </a:p>
        </p:txBody>
      </p:sp>
      <p:pic>
        <p:nvPicPr>
          <p:cNvPr id="31747" name="Picture 4" descr="заголовок для области"/>
          <p:cNvPicPr>
            <a:picLocks noGrp="1" noChangeAspect="1" noChangeArrowheads="1"/>
          </p:cNvPicPr>
          <p:nvPr>
            <p:ph type="title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06388"/>
            <a:ext cx="8229600" cy="1079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Куренное ремесло так и передавалос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7524328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каменный цветок1"/>
          <p:cNvPicPr>
            <a:picLocks noGrp="1" noChangeAspect="1" noChangeArrowheads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88900"/>
            <a:ext cx="5851525" cy="6769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5677087"/>
            <a:ext cx="5125121" cy="10402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800" b="1" kern="0" dirty="0" smtClean="0">
                <a:solidFill>
                  <a:schemeClr val="bg1"/>
                </a:solidFill>
                <a:latin typeface="Arial"/>
              </a:rPr>
              <a:t>«Малахитовая шкатулка» – </a:t>
            </a:r>
          </a:p>
          <a:p>
            <a:pPr lvl="0" algn="ctr">
              <a:spcBef>
                <a:spcPct val="20000"/>
              </a:spcBef>
            </a:pPr>
            <a:r>
              <a:rPr lang="ru-RU" sz="2800" b="1" kern="0" dirty="0" smtClean="0">
                <a:solidFill>
                  <a:schemeClr val="bg1"/>
                </a:solidFill>
                <a:latin typeface="Arial"/>
              </a:rPr>
              <a:t>Главный герой Степан.</a:t>
            </a:r>
            <a:endParaRPr lang="ru-RU" sz="2800" b="1" kern="0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710</Words>
  <Application>Microsoft Office PowerPoint</Application>
  <PresentationFormat>Экран (4:3)</PresentationFormat>
  <Paragraphs>21</Paragraphs>
  <Slides>14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МАОУ СОШ № 15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Сказы Бажова</dc:title>
  <dc:creator>USER</dc:creator>
  <cp:lastModifiedBy>1</cp:lastModifiedBy>
  <cp:revision>89</cp:revision>
  <dcterms:created xsi:type="dcterms:W3CDTF">2010-01-21T06:00:51Z</dcterms:created>
  <dcterms:modified xsi:type="dcterms:W3CDTF">2019-01-13T16:44:26Z</dcterms:modified>
</cp:coreProperties>
</file>